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</p:sldIdLst>
  <p:notesMasterIdLst>
    <p:notesMasterId r:id="rId9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ype="http://schemas.openxmlformats.org/officeDocument/2006/relationships/presProps" Target="presProps.xml"/>  <Relationship Id="rId95" Type="http://schemas.openxmlformats.org/officeDocument/2006/relationships/viewProps" Target="viewProps.xml"/>  <Relationship Id="rId96" Type="http://schemas.openxmlformats.org/officeDocument/2006/relationships/theme" Target="theme/theme1.xml"/>  <Relationship Id="rId97" Type="http://schemas.openxmlformats.org/officeDocument/2006/relationships/tableStyles" Target="tableStyles.xml"/>  <Relationship Id="rId9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media/image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media/image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8.xml" Type="http://schemas.openxmlformats.org/officeDocument/2006/relationships/notesSlide"/></Relationships>
</file>

<file path=ppt/slides/_rels/slide89.xml.rels><?xml version="1.0" encoding="UTF-8" standalone="yes"?>
<Relationships xmlns="http://schemas.openxmlformats.org/package/2006/relationships"><Relationship Id="rId1" Target="../media/image8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9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_rels/slide90.xml.rels><?xml version="1.0" encoding="UTF-8" standalone="yes"?>
<Relationships xmlns="http://schemas.openxmlformats.org/package/2006/relationships"><Relationship Id="rId1" Target="../media/image9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0.xml" Type="http://schemas.openxmlformats.org/officeDocument/2006/relationships/notesSlide"/></Relationships>
</file>

<file path=ppt/slides/_rels/slide91.xml.rels><?xml version="1.0" encoding="UTF-8" standalone="yes"?>
<Relationships xmlns="http://schemas.openxmlformats.org/package/2006/relationships"><Relationship Id="rId1" Target="../media/image9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1.xml" Type="http://schemas.openxmlformats.org/officeDocument/2006/relationships/notesSlide"/></Relationships>
</file>

<file path=ppt/slides/_rels/slide92.xml.rels><?xml version="1.0" encoding="UTF-8" standalone="yes"?>
<Relationships xmlns="http://schemas.openxmlformats.org/package/2006/relationships"><Relationship Id="rId1" Target="../media/image9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2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92</Slides>
  <Notes>92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2020-12-16T09:24:56.512Z</dcterms:created>
  <dcterms:modified xsi:type="dcterms:W3CDTF">2020-12-16T09:24:56.512Z</dcterms:modified>
</cp:coreProperties>
</file>